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61" r:id="rId5"/>
    <p:sldId id="258" r:id="rId6"/>
    <p:sldId id="262" r:id="rId7"/>
    <p:sldId id="264" r:id="rId8"/>
    <p:sldId id="259" r:id="rId9"/>
    <p:sldId id="263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119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234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42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218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151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43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909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660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832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663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282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9EDEE-3FAA-498E-85A6-2D600885CEF2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89CF1-C53F-4892-9D3F-134FA170D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79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Deploying a MongoDB Replica Set in </a:t>
            </a:r>
            <a:r>
              <a:rPr lang="en-US" dirty="0" err="1" smtClean="0"/>
              <a:t>VirtualBox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10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5: Try to insert data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995" y="1390197"/>
            <a:ext cx="9944394" cy="5343878"/>
          </a:xfrm>
        </p:spPr>
      </p:pic>
    </p:spTree>
    <p:extLst>
      <p:ext uri="{BB962C8B-B14F-4D97-AF65-F5344CB8AC3E}">
        <p14:creationId xmlns:p14="http://schemas.microsoft.com/office/powerpoint/2010/main" val="3347861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6: Check if data is inserted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649" y="1311818"/>
            <a:ext cx="9966701" cy="5341529"/>
          </a:xfrm>
        </p:spPr>
      </p:pic>
    </p:spTree>
    <p:extLst>
      <p:ext uri="{BB962C8B-B14F-4D97-AF65-F5344CB8AC3E}">
        <p14:creationId xmlns:p14="http://schemas.microsoft.com/office/powerpoint/2010/main" val="1866763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7: Shutdown </a:t>
            </a:r>
            <a:r>
              <a:rPr lang="en-US" b="1" dirty="0" smtClean="0"/>
              <a:t>primary</a:t>
            </a:r>
            <a:r>
              <a:rPr lang="en-US" dirty="0" smtClean="0"/>
              <a:t> server, find the new </a:t>
            </a:r>
            <a:r>
              <a:rPr lang="en-US" b="1" dirty="0" smtClean="0"/>
              <a:t>primary</a:t>
            </a:r>
            <a:r>
              <a:rPr lang="en-US" dirty="0" smtClean="0"/>
              <a:t> server and check if data still exist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09" y="1690688"/>
            <a:ext cx="9109166" cy="490456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538651" y="3091544"/>
            <a:ext cx="4023360" cy="215972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761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0: Precondition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2882087"/>
              </p:ext>
            </p:extLst>
          </p:nvPr>
        </p:nvGraphicFramePr>
        <p:xfrm>
          <a:off x="838200" y="1825625"/>
          <a:ext cx="10515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7529">
                  <a:extLst>
                    <a:ext uri="{9D8B030D-6E8A-4147-A177-3AD203B41FA5}">
                      <a16:colId xmlns:a16="http://schemas.microsoft.com/office/drawing/2014/main" val="963159090"/>
                    </a:ext>
                  </a:extLst>
                </a:gridCol>
                <a:gridCol w="3472328">
                  <a:extLst>
                    <a:ext uri="{9D8B030D-6E8A-4147-A177-3AD203B41FA5}">
                      <a16:colId xmlns:a16="http://schemas.microsoft.com/office/drawing/2014/main" val="648725801"/>
                    </a:ext>
                  </a:extLst>
                </a:gridCol>
                <a:gridCol w="3448594">
                  <a:extLst>
                    <a:ext uri="{9D8B030D-6E8A-4147-A177-3AD203B41FA5}">
                      <a16:colId xmlns:a16="http://schemas.microsoft.com/office/drawing/2014/main" val="3400039170"/>
                    </a:ext>
                  </a:extLst>
                </a:gridCol>
                <a:gridCol w="2767149">
                  <a:extLst>
                    <a:ext uri="{9D8B030D-6E8A-4147-A177-3AD203B41FA5}">
                      <a16:colId xmlns:a16="http://schemas.microsoft.com/office/drawing/2014/main" val="32007347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Server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Replication</a:t>
                      </a:r>
                      <a:r>
                        <a:rPr lang="en-US" baseline="0" dirty="0" smtClean="0"/>
                        <a:t> Server Alias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IP Address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Port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713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mongo1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192.168.56.101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27017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95453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mongo2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192.168.56.102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27017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006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mongo3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192.168.56.103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27017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542046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38200" y="4606837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*Note: Each VM must be connected to a </a:t>
            </a:r>
            <a:r>
              <a:rPr lang="en-US" b="1" dirty="0" smtClean="0"/>
              <a:t>Host-Only Adapter Network</a:t>
            </a:r>
            <a:endParaRPr lang="en-US" b="1" dirty="0"/>
          </a:p>
        </p:txBody>
      </p:sp>
      <p:graphicFrame>
        <p:nvGraphicFramePr>
          <p:cNvPr id="8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7454353"/>
              </p:ext>
            </p:extLst>
          </p:nvPr>
        </p:nvGraphicFramePr>
        <p:xfrm>
          <a:off x="838200" y="3586345"/>
          <a:ext cx="105156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5600">
                  <a:extLst>
                    <a:ext uri="{9D8B030D-6E8A-4147-A177-3AD203B41FA5}">
                      <a16:colId xmlns:a16="http://schemas.microsoft.com/office/drawing/2014/main" val="9631590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Replication</a:t>
                      </a:r>
                      <a:r>
                        <a:rPr lang="en-US" baseline="0" dirty="0" smtClean="0"/>
                        <a:t> Set Name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7713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rs0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95453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1108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1: Set Static IP Addresses for each Replication Server and their Aliases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In </a:t>
            </a:r>
            <a:r>
              <a:rPr lang="en-US" b="1" dirty="0" smtClean="0"/>
              <a:t>/</a:t>
            </a:r>
            <a:r>
              <a:rPr lang="en-US" b="1" dirty="0" err="1" smtClean="0"/>
              <a:t>etc</a:t>
            </a:r>
            <a:r>
              <a:rPr lang="en-US" b="1" dirty="0" smtClean="0"/>
              <a:t>/network/interfaces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648" y="2278654"/>
            <a:ext cx="6818703" cy="424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43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1: Set Static IP Addresses for each Replication Server and their Aliases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In </a:t>
            </a:r>
            <a:r>
              <a:rPr lang="en-US" b="1" dirty="0" smtClean="0"/>
              <a:t>/</a:t>
            </a:r>
            <a:r>
              <a:rPr lang="en-US" b="1" dirty="0" err="1" smtClean="0"/>
              <a:t>etc</a:t>
            </a:r>
            <a:r>
              <a:rPr lang="en-US" b="1" dirty="0" smtClean="0"/>
              <a:t>/hosts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864" y="2347233"/>
            <a:ext cx="6764271" cy="424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963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2: Run </a:t>
            </a:r>
            <a:r>
              <a:rPr lang="en-US" b="1" dirty="0" err="1" smtClean="0"/>
              <a:t>mongod</a:t>
            </a:r>
            <a:r>
              <a:rPr lang="en-US" dirty="0" smtClean="0"/>
              <a:t> on each Replication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&gt;&gt; </a:t>
            </a:r>
            <a:r>
              <a:rPr lang="en-US" dirty="0" err="1" smtClean="0"/>
              <a:t>mongod</a:t>
            </a:r>
            <a:r>
              <a:rPr lang="en-US" dirty="0" smtClean="0"/>
              <a:t> --</a:t>
            </a:r>
            <a:r>
              <a:rPr lang="en-US" dirty="0" err="1" smtClean="0"/>
              <a:t>replSet</a:t>
            </a:r>
            <a:r>
              <a:rPr lang="en-US" dirty="0"/>
              <a:t> </a:t>
            </a:r>
            <a:r>
              <a:rPr lang="en-US" dirty="0" smtClean="0"/>
              <a:t>“rs0” --</a:t>
            </a:r>
            <a:r>
              <a:rPr lang="en-US" dirty="0" err="1" smtClean="0"/>
              <a:t>dbpath</a:t>
            </a:r>
            <a:r>
              <a:rPr lang="en-US" dirty="0" smtClean="0"/>
              <a:t> data/</a:t>
            </a:r>
            <a:r>
              <a:rPr lang="en-US" dirty="0" err="1" smtClean="0"/>
              <a:t>db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719" y="2325189"/>
            <a:ext cx="7208427" cy="4446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759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2: Run </a:t>
            </a:r>
            <a:r>
              <a:rPr lang="en-US" b="1" dirty="0" err="1" smtClean="0"/>
              <a:t>mongod</a:t>
            </a:r>
            <a:r>
              <a:rPr lang="en-US" dirty="0" smtClean="0"/>
              <a:t> on each Replication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Expected result: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095" y="1173991"/>
            <a:ext cx="6205735" cy="539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010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3: Connect to one of the Replication Server using Putty and run </a:t>
            </a:r>
            <a:r>
              <a:rPr lang="en-US" b="1" dirty="0" smtClean="0"/>
              <a:t>mongo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&gt;&gt; mongo --host mongo1 --port 27017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92" y="2432047"/>
            <a:ext cx="4277608" cy="38798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4265" y="2470913"/>
            <a:ext cx="5966620" cy="3802119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4843781" y="4071205"/>
            <a:ext cx="893803" cy="6792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613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4: Initiate the Replication Set and add all included Replication Servers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PH" dirty="0" smtClean="0"/>
              <a:t>&gt;&gt;</a:t>
            </a:r>
          </a:p>
          <a:p>
            <a:pPr marL="0" indent="0">
              <a:buNone/>
            </a:pPr>
            <a:r>
              <a:rPr lang="en-PH" dirty="0" err="1" smtClean="0"/>
              <a:t>rs.initiate</a:t>
            </a:r>
            <a:r>
              <a:rPr lang="en-PH" dirty="0" smtClean="0"/>
              <a:t>( {</a:t>
            </a:r>
          </a:p>
          <a:p>
            <a:pPr marL="0" indent="0">
              <a:buNone/>
            </a:pPr>
            <a:r>
              <a:rPr lang="en-PH" dirty="0" smtClean="0"/>
              <a:t>   _id : "rs0",</a:t>
            </a:r>
          </a:p>
          <a:p>
            <a:pPr marL="0" indent="0">
              <a:buNone/>
            </a:pPr>
            <a:r>
              <a:rPr lang="en-PH" dirty="0" smtClean="0"/>
              <a:t>   members: [ </a:t>
            </a:r>
          </a:p>
          <a:p>
            <a:pPr marL="0" indent="0">
              <a:buNone/>
            </a:pPr>
            <a:r>
              <a:rPr lang="en-PH" dirty="0" smtClean="0"/>
              <a:t>	{ </a:t>
            </a:r>
          </a:p>
          <a:p>
            <a:pPr marL="0" indent="0">
              <a:buNone/>
            </a:pPr>
            <a:r>
              <a:rPr lang="en-PH" dirty="0" smtClean="0"/>
              <a:t>		_id : 0, </a:t>
            </a:r>
          </a:p>
          <a:p>
            <a:pPr marL="0" indent="0">
              <a:buNone/>
            </a:pPr>
            <a:r>
              <a:rPr lang="en-PH" dirty="0" smtClean="0"/>
              <a:t>		host : "mongo1:27017",		</a:t>
            </a:r>
          </a:p>
          <a:p>
            <a:pPr marL="0" indent="0">
              <a:buNone/>
            </a:pPr>
            <a:r>
              <a:rPr lang="en-PH" dirty="0" smtClean="0"/>
              <a:t>	}	</a:t>
            </a:r>
          </a:p>
          <a:p>
            <a:pPr marL="0" indent="0">
              <a:buNone/>
            </a:pPr>
            <a:r>
              <a:rPr lang="en-PH" dirty="0" smtClean="0"/>
              <a:t>	]</a:t>
            </a:r>
          </a:p>
          <a:p>
            <a:pPr marL="0" indent="0">
              <a:buNone/>
            </a:pPr>
            <a:r>
              <a:rPr lang="en-PH" dirty="0" smtClean="0"/>
              <a:t>})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r>
              <a:rPr lang="en-PH" dirty="0" smtClean="0"/>
              <a:t>&gt;&gt;</a:t>
            </a:r>
          </a:p>
          <a:p>
            <a:pPr marL="0" indent="0">
              <a:buNone/>
            </a:pPr>
            <a:r>
              <a:rPr lang="en-PH" dirty="0" err="1" smtClean="0"/>
              <a:t>rs.add</a:t>
            </a:r>
            <a:r>
              <a:rPr lang="en-PH" dirty="0" smtClean="0"/>
              <a:t>("mongo2")</a:t>
            </a:r>
          </a:p>
          <a:p>
            <a:pPr marL="0" indent="0">
              <a:buNone/>
            </a:pPr>
            <a:r>
              <a:rPr lang="en-PH" dirty="0" err="1" smtClean="0"/>
              <a:t>rs.add</a:t>
            </a:r>
            <a:r>
              <a:rPr lang="en-PH" dirty="0" smtClean="0"/>
              <a:t>("mongo3")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49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 4: Initiate the Replication Set and add all included Replication Servers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Expected result: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133" y="2408288"/>
            <a:ext cx="6393734" cy="40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618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214</Words>
  <Application>Microsoft Office PowerPoint</Application>
  <PresentationFormat>Widescreen</PresentationFormat>
  <Paragraphs>51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Deploying a MongoDB Replica Set in VirtualBox</vt:lpstr>
      <vt:lpstr>Step 0: Precondition</vt:lpstr>
      <vt:lpstr>Step 1: Set Static IP Addresses for each Replication Server and their Aliases</vt:lpstr>
      <vt:lpstr>Step 1: Set Static IP Addresses for each Replication Server and their Aliases</vt:lpstr>
      <vt:lpstr>Step 2: Run mongod on each Replication Server</vt:lpstr>
      <vt:lpstr>Step 2: Run mongod on each Replication Server</vt:lpstr>
      <vt:lpstr>Step 3: Connect to one of the Replication Server using Putty and run mongo</vt:lpstr>
      <vt:lpstr>Step 4: Initiate the Replication Set and add all included Replication Servers</vt:lpstr>
      <vt:lpstr>Step 4: Initiate the Replication Set and add all included Replication Servers</vt:lpstr>
      <vt:lpstr>Step 5: Try to insert data</vt:lpstr>
      <vt:lpstr>Step 6: Check if data is inserted</vt:lpstr>
      <vt:lpstr>Step 7: Shutdown primary server, find the new primary server and check if data still exist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Atienza</dc:creator>
  <cp:lastModifiedBy>Atienza</cp:lastModifiedBy>
  <cp:revision>10</cp:revision>
  <dcterms:created xsi:type="dcterms:W3CDTF">2017-12-06T06:15:22Z</dcterms:created>
  <dcterms:modified xsi:type="dcterms:W3CDTF">2017-12-06T08:25:16Z</dcterms:modified>
</cp:coreProperties>
</file>

<file path=docProps/thumbnail.jpeg>
</file>